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65" r:id="rId9"/>
    <p:sldId id="270" r:id="rId10"/>
    <p:sldId id="267" r:id="rId11"/>
    <p:sldId id="268" r:id="rId12"/>
    <p:sldId id="269" r:id="rId13"/>
    <p:sldId id="260" r:id="rId14"/>
    <p:sldId id="261" r:id="rId15"/>
    <p:sldId id="263" r:id="rId16"/>
    <p:sldId id="264" r:id="rId17"/>
    <p:sldId id="257" r:id="rId18"/>
    <p:sldId id="258" r:id="rId19"/>
    <p:sldId id="25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1" autoAdjust="0"/>
    <p:restoredTop sz="93768" autoAdjust="0"/>
  </p:normalViewPr>
  <p:slideViewPr>
    <p:cSldViewPr>
      <p:cViewPr varScale="1">
        <p:scale>
          <a:sx n="63" d="100"/>
          <a:sy n="63" d="100"/>
        </p:scale>
        <p:origin x="-13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5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40" y="285728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с.Мазурово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8482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10" y="1214422"/>
            <a:ext cx="8072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Развитие инженерно-технического мышления и творчества у воспитанников ДОУ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 использованием ресурса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«Точка роста»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a.allegroimg.com/original/111b6c/7fe093954f70b84bdc2c0eedf61e/LEGO-Mindstorms-31313-Mindstorms-Ev3-NOWE-Plec-chlopc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42909" y="3583968"/>
            <a:ext cx="3756745" cy="265334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23" y="5248896"/>
            <a:ext cx="3216581" cy="123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4293096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Власова Татьяна Анатольевна</a:t>
            </a:r>
          </a:p>
          <a:p>
            <a:r>
              <a:rPr lang="ru-RU" dirty="0"/>
              <a:t>с</a:t>
            </a:r>
            <a:r>
              <a:rPr lang="ru-RU" dirty="0" smtClean="0"/>
              <a:t>тарший воспитатель</a:t>
            </a:r>
          </a:p>
          <a:p>
            <a:r>
              <a:rPr lang="ru-RU" dirty="0" smtClean="0"/>
              <a:t>МБОУ «</a:t>
            </a:r>
            <a:r>
              <a:rPr lang="ru-RU" dirty="0" err="1" smtClean="0"/>
              <a:t>Мазуровская</a:t>
            </a:r>
            <a:r>
              <a:rPr lang="ru-RU" dirty="0" smtClean="0"/>
              <a:t> СОШ»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с.Мазурово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7042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28596" y="1142984"/>
            <a:ext cx="814393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Данная практика призвана показать ребенку другие возможности техники, ориентирована именно на формирование основных понятий робототехники; мышления ребёнка, основанного на развитии логики и моторики посредством разработки и создания различных робототехнических устройств, создания программ и алгоритмов управления ими.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https://3.allegroimg.com/original/0cc9a7/c586fc6d4394a9d9f507aa81fc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9393">
            <a:off x="4692592" y="3686774"/>
            <a:ext cx="3911399" cy="264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sun9-80.userapi.com/impg/PSuUddnoJs1S1FYx1QrDUgwNGFZWC6vqpZ-j1Q/1J-tuS9hUms.jpg?size=1280x1280&amp;quality=95&amp;sign=16657287bdc9d5e269d244e12b55cbd3&amp;type=album"/>
          <p:cNvPicPr>
            <a:picLocks noChangeAspect="1" noChangeArrowheads="1"/>
          </p:cNvPicPr>
          <p:nvPr/>
        </p:nvPicPr>
        <p:blipFill>
          <a:blip r:embed="rId5" cstate="print"/>
          <a:srcRect r="50970" b="68024"/>
          <a:stretch>
            <a:fillRect/>
          </a:stretch>
        </p:blipFill>
        <p:spPr bwMode="auto">
          <a:xfrm>
            <a:off x="642910" y="3786190"/>
            <a:ext cx="3929090" cy="256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1094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с.Мазурово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7042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57158" y="1082558"/>
            <a:ext cx="8429684" cy="51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:</a:t>
            </a: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технического творчества и инженерного мышления у детей дошкольного возраста средствами робототехники с использованием конструкторов LEGO MINDSTORMS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Education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EV3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Центра образования гуманитарного и цифрового профилей «Точка роста».</a:t>
            </a:r>
            <a:endParaRPr lang="ru-RU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:</a:t>
            </a:r>
            <a:endParaRPr kumimoji="0" lang="ru-RU" sz="20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Познавательная задача: развитие познавательного интереса детей</a:t>
            </a:r>
            <a:r>
              <a:rPr kumimoji="0" lang="ru-RU" sz="1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дошкольного возраста к робототехнике.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Образовательная задача: формирование умений и навыков</a:t>
            </a:r>
            <a:r>
              <a:rPr kumimoji="0" lang="ru-RU" sz="1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конструирования, приобретения первого опыта при решении</a:t>
            </a:r>
            <a:r>
              <a:rPr kumimoji="0" lang="ru-RU" sz="1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конструкторских задач, знакомство с робототехническим набором  </a:t>
            </a:r>
            <a:r>
              <a:rPr kumimoji="0" lang="ru-RU" sz="1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Lego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Mindstorms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Education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EV3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Развивающая задача: развитие инженерного мышления, творческой активности, самостоятельности в принятии оптимальных решений в различных ситуациях, развитие внимания, оперативной памяти, воображения, мышления (логического, комбинаторного, творческого).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Воспитывающая задача: воспитание ответственности, высокой культуры, дисциплины, коммуникативных способностей.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.Мазурово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560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СОШ»  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000108"/>
            <a:ext cx="8461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«Преемственность: детский сад-школа». 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 l="24844" t="34167" r="32969" b="29166"/>
          <a:stretch>
            <a:fillRect/>
          </a:stretch>
        </p:blipFill>
        <p:spPr bwMode="auto">
          <a:xfrm>
            <a:off x="357158" y="1714488"/>
            <a:ext cx="6643734" cy="324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500034" y="5286388"/>
            <a:ext cx="8143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Разрабатывается  программа дополнительного образования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LEGOРоб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для воспитанников старшей и подготовительной групп дошкольного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образовательного учреждения.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https://dou65.obrku.ru/images/novosti/2022-2023/contschool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2643182"/>
            <a:ext cx="2267874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40" y="285728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с.Мазурово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7042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СОШ» 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AutoShape 6" descr="https://cdn1.ozone.ru/s3/multimedia-0/60020408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https://cdn1.ozone.ru/s3/multimedia-0/60020408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6" name="AutoShape 12" descr="https://futurumcareers.com/wp-content/uploads/2020/05/leg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491880" y="571480"/>
            <a:ext cx="515208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Детский сад  расположен рядом с МБОУ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СОШ», большинство воспитанников являются нашими потенциальными первоклассники, и, занимаясь в течении года в школе, дети получают положительные эмоции, успешно осваивают учебный материал, принимают школьные правила, и, в последствии быстрее и легче адаптируются в 1 классе.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750" y="8541568"/>
            <a:ext cx="4877916" cy="23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754" y="4797152"/>
            <a:ext cx="5125991" cy="246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PC\Desktop\17239874948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r="7030"/>
          <a:stretch/>
        </p:blipFill>
        <p:spPr bwMode="auto">
          <a:xfrm>
            <a:off x="437926" y="1268760"/>
            <a:ext cx="2909937" cy="168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172398727709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1723987277098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1723987277098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6" y="3633857"/>
            <a:ext cx="2909937" cy="199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с.Мазурово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6430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СОШ»  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s://sun9-45.userapi.com/impg/pRR2XMg_Glhe-N2Uk3Rdi2ugd6WIA17QAWDpUQ/rbKM3cON7gw.jpg?size=1280x1280&amp;quality=95&amp;sign=9ffddbd4c102d00941d2b86d89537a1a&amp;type=album"/>
          <p:cNvPicPr>
            <a:picLocks noChangeAspect="1" noChangeArrowheads="1"/>
          </p:cNvPicPr>
          <p:nvPr/>
        </p:nvPicPr>
        <p:blipFill>
          <a:blip r:embed="rId4" cstate="print"/>
          <a:srcRect l="32500" t="32500" r="35000" b="35000"/>
          <a:stretch>
            <a:fillRect/>
          </a:stretch>
        </p:blipFill>
        <p:spPr bwMode="auto">
          <a:xfrm rot="21166929">
            <a:off x="5019574" y="2876442"/>
            <a:ext cx="1535605" cy="1535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s://sun9-45.userapi.com/impg/pRR2XMg_Glhe-N2Uk3Rdi2ugd6WIA17QAWDpUQ/rbKM3cON7gw.jpg?size=1280x1280&amp;quality=95&amp;sign=9ffddbd4c102d00941d2b86d89537a1a&amp;type=album"/>
          <p:cNvPicPr>
            <a:picLocks noChangeAspect="1" noChangeArrowheads="1"/>
          </p:cNvPicPr>
          <p:nvPr/>
        </p:nvPicPr>
        <p:blipFill>
          <a:blip r:embed="rId4" cstate="print"/>
          <a:srcRect l="65000" b="50000"/>
          <a:stretch>
            <a:fillRect/>
          </a:stretch>
        </p:blipFill>
        <p:spPr bwMode="auto">
          <a:xfrm>
            <a:off x="4857752" y="428604"/>
            <a:ext cx="1857388" cy="2653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https://sun9-45.userapi.com/impg/pRR2XMg_Glhe-N2Uk3Rdi2ugd6WIA17QAWDpUQ/rbKM3cON7gw.jpg?size=1280x1280&amp;quality=95&amp;sign=9ffddbd4c102d00941d2b86d89537a1a&amp;type=album"/>
          <p:cNvPicPr>
            <a:picLocks noChangeAspect="1" noChangeArrowheads="1"/>
          </p:cNvPicPr>
          <p:nvPr/>
        </p:nvPicPr>
        <p:blipFill>
          <a:blip r:embed="rId4" cstate="print"/>
          <a:srcRect l="32500" t="5000" r="35000" b="67500"/>
          <a:stretch>
            <a:fillRect/>
          </a:stretch>
        </p:blipFill>
        <p:spPr bwMode="auto">
          <a:xfrm rot="186816">
            <a:off x="3358386" y="548935"/>
            <a:ext cx="1481782" cy="140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https://sun9-45.userapi.com/impg/pRR2XMg_Glhe-N2Uk3Rdi2ugd6WIA17QAWDpUQ/rbKM3cON7gw.jpg?size=1280x1280&amp;quality=95&amp;sign=9ffddbd4c102d00941d2b86d89537a1a&amp;type=album"/>
          <p:cNvPicPr>
            <a:picLocks noChangeAspect="1" noChangeArrowheads="1"/>
          </p:cNvPicPr>
          <p:nvPr/>
        </p:nvPicPr>
        <p:blipFill>
          <a:blip r:embed="rId4" cstate="print"/>
          <a:srcRect l="65000" t="50000"/>
          <a:stretch>
            <a:fillRect/>
          </a:stretch>
        </p:blipFill>
        <p:spPr bwMode="auto">
          <a:xfrm rot="158075">
            <a:off x="6764110" y="356650"/>
            <a:ext cx="1879153" cy="2684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https://sun9-45.userapi.com/impg/pRR2XMg_Glhe-N2Uk3Rdi2ugd6WIA17QAWDpUQ/rbKM3cON7gw.jpg?size=1280x1280&amp;quality=95&amp;sign=9ffddbd4c102d00941d2b86d89537a1a&amp;type=album"/>
          <p:cNvPicPr>
            <a:picLocks noChangeAspect="1" noChangeArrowheads="1"/>
          </p:cNvPicPr>
          <p:nvPr/>
        </p:nvPicPr>
        <p:blipFill>
          <a:blip r:embed="rId4" cstate="print"/>
          <a:srcRect l="32500" t="65000" r="35000"/>
          <a:stretch>
            <a:fillRect/>
          </a:stretch>
        </p:blipFill>
        <p:spPr bwMode="auto">
          <a:xfrm>
            <a:off x="6858016" y="2500306"/>
            <a:ext cx="1617560" cy="174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https://sun9-45.userapi.com/impg/pRR2XMg_Glhe-N2Uk3Rdi2ugd6WIA17QAWDpUQ/rbKM3cON7gw.jpg?size=1280x1280&amp;quality=95&amp;sign=9ffddbd4c102d00941d2b86d89537a1a&amp;type=album"/>
          <p:cNvPicPr>
            <a:picLocks noChangeAspect="1" noChangeArrowheads="1"/>
          </p:cNvPicPr>
          <p:nvPr/>
        </p:nvPicPr>
        <p:blipFill>
          <a:blip r:embed="rId4" cstate="print"/>
          <a:srcRect t="50000" r="67500" b="2500"/>
          <a:stretch>
            <a:fillRect/>
          </a:stretch>
        </p:blipFill>
        <p:spPr bwMode="auto">
          <a:xfrm rot="935245">
            <a:off x="3078475" y="1962520"/>
            <a:ext cx="1643074" cy="240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 descr="C:\Users\Андрей\Downloads\17099199597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5594" y="4324916"/>
            <a:ext cx="2826266" cy="212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1" descr="C:\Users\Андрей\Downloads\17099199852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124744"/>
            <a:ext cx="2857519" cy="1529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Андрей\Downloads\17099199597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571744"/>
            <a:ext cx="2428892" cy="182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Андрей\Downloads\17100614071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4296316"/>
            <a:ext cx="2928958" cy="2205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98618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с.Мазурово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166" y="785794"/>
            <a:ext cx="1733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 «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  »   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62649" y="343389"/>
            <a:ext cx="5429288" cy="6698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формы и методы образовательной деятельности: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Конструирование, программирование, творческие исследования, презентация своих моделей, соревнования между группами;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Словесный;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Наглядный;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Практический;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Репродуктивный метод;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Частично-поисковый;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Метод стимулирования и мотивации деятельности;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6" descr="https://school592.ru/wp-content/uploads/4/d/4/4d42b72c6fc2b378c24cc8e87e645c3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857496"/>
            <a:ext cx="2714644" cy="1807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s://sun9-80.userapi.com/impg/PSuUddnoJs1S1FYx1QrDUgwNGFZWC6vqpZ-j1Q/1J-tuS9hUms.jpg?size=1280x1280&amp;quality=95&amp;sign=16657287bdc9d5e269d244e12b55cbd3&amp;type=album"/>
          <p:cNvPicPr>
            <a:picLocks noChangeAspect="1" noChangeArrowheads="1"/>
          </p:cNvPicPr>
          <p:nvPr/>
        </p:nvPicPr>
        <p:blipFill>
          <a:blip r:embed="rId5" cstate="print"/>
          <a:srcRect l="49741" b="67313"/>
          <a:stretch>
            <a:fillRect/>
          </a:stretch>
        </p:blipFill>
        <p:spPr bwMode="auto">
          <a:xfrm>
            <a:off x="428596" y="4643446"/>
            <a:ext cx="2714644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" name="Picture 1" descr="C:\Users\Андрей\Downloads\17100614865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928670"/>
            <a:ext cx="2643206" cy="199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23" y="116632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57158" y="357166"/>
            <a:ext cx="828680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Ожидаемые результаты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400" b="1" u="sng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формирование устойчивого интереса к робототехнике детей дошкольного возраста.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формирование умения работать по предложенным инструкциям.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формирование умения излагать мысли в четкой логической последовательности, отстаивать свою точку зрения, анализировать ситуацию и самостоятельно находить ответы на вопросы путем логических рассуждений.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формирование умения работать над проектом в команде, эффективно распределять обязанности.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-формирование целостного научного мировоззрения, технического мышления.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-заложение основ алгоритмизации и программирования, формирование инженерного мышления с использованием робототехнического конструктора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LEGOMINDSTORMS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Education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EV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-использование средств информационных технологий для проведения исследований.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амоопределение ребёнка в рамках ведущей деятельности.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0034" y="829562"/>
            <a:ext cx="759598" cy="1592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с</a:t>
            </a:r>
            <a:r>
              <a:rPr lang="ru-RU" sz="800" dirty="0" smtClean="0">
                <a:solidFill>
                  <a:schemeClr val="tx1"/>
                </a:solidFill>
              </a:rPr>
              <a:t>. </a:t>
            </a:r>
            <a:r>
              <a:rPr lang="ru-RU" sz="800" dirty="0" err="1" smtClean="0">
                <a:solidFill>
                  <a:schemeClr val="tx1"/>
                </a:solidFill>
              </a:rPr>
              <a:t>Мазурово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19672" y="829562"/>
            <a:ext cx="759598" cy="1592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71604" y="795572"/>
            <a:ext cx="1488228" cy="22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500858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с.Мазурово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3" y="785794"/>
            <a:ext cx="15250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СОШ»  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6116" y="357166"/>
            <a:ext cx="550069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Определение результатов образовательной практики осуществляется в процессе совместной проектной деятельности с детьми, наблюдения, беседы.</a:t>
            </a:r>
          </a:p>
          <a:p>
            <a:pPr algn="just"/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Форма подведения планируемых итогов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итоговая выставка детских работ, конкурсы по робототехнике.</a:t>
            </a:r>
          </a:p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Эти мероприятия будут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являтся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контрольными,  служат показателем освоения детьми программы, а также сплачивают детский коллектив.</a:t>
            </a:r>
          </a:p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Мониторинг детского развития проводится 1 раз в год - в мае.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Андрей\Downloads\1709919959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21088"/>
            <a:ext cx="2714644" cy="204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ндрей\Downloads\1710061486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885" y="1628800"/>
            <a:ext cx="2571768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429420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с.Мазурово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776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 «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https://top-fon.com/uploads/posts/2023-02/1675209394_top-fon-com-p-fon-dlya-prezentatsii-odarennii-rebenok-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s://i.ytimg.com/vi/2m3Xfg96ZRg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293096"/>
            <a:ext cx="4392488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28596" y="1000108"/>
            <a:ext cx="83582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Данная практика с использованием конструкторов LEGO MINDSTORMS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EV3 ориентирована на изучение основных физических принципов и базовых технических решений, лежащих в основе всех современных конструкций и устройств. Применение конструкторов LEGO во внеурочной деятельности, позволяет существенно повысить мотивацию детей к обучению, организовать их творческую и исследовательскую работу. А также позволяет дошкольникам в форме познавательной игры узнать многие важные идеи и развивать необходимые в дальнейшей жизни навыки.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40" y="285728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с.Мазурово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7042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1214422"/>
            <a:ext cx="69294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6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i-flashdrive.ru/800/600/https/i.ytimg.com/vi/RezQ-oQJFR8/maxres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n-72.ru/upload/iblock/2bc/2bcdd2cbb33d7aa8050940505fcd1de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214686"/>
            <a:ext cx="5310224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2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77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4737" r="6511" b="20281"/>
          <a:stretch/>
        </p:blipFill>
        <p:spPr bwMode="auto">
          <a:xfrm>
            <a:off x="323528" y="188640"/>
            <a:ext cx="854286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0"/>
            <a:ext cx="91368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07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 r="21196"/>
          <a:stretch/>
        </p:blipFill>
        <p:spPr bwMode="auto">
          <a:xfrm>
            <a:off x="179512" y="44624"/>
            <a:ext cx="878497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5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26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58517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5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04776"/>
            <a:ext cx="9139237" cy="696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4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24578" name="AutoShape 2" descr="https://img.freepik.com/premium-vector/little-boy-playing-chess_29190-4128.jpg?w=20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https://img.freepik.com/premium-vector/little-boy-playing-chess_29190-4128.jpg?w=20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https://static.vecteezy.com/system/resources/previews/002/710/637/original/chess-game-board-and-pieces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857620" y="500042"/>
            <a:ext cx="4786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Одной из первостепенных задач воспитания и обучения в ДОУ, согласно ФОП, является воспитание нового поколения детей, обладающих творческим инженерным потенциалом.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57158" y="4143380"/>
            <a:ext cx="835824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 инновационных областей в сфере детского технического творчества является образовательная робототехника, которая объединяет классические подходы к изучению основ техники и современные направления: информационное моделирование, программирование, информационно-коммуникационные технологии.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 descr="https://i.ytimg.com/vi/Mx-07ISgNLw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278141"/>
            <a:ext cx="2736304" cy="153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https://sun9-80.userapi.com/impg/PSuUddnoJs1S1FYx1QrDUgwNGFZWC6vqpZ-j1Q/1J-tuS9hUms.jpg?size=1280x1280&amp;quality=95&amp;sign=16657287bdc9d5e269d244e12b55cbd3&amp;type=album"/>
          <p:cNvPicPr>
            <a:picLocks noChangeAspect="1" noChangeArrowheads="1"/>
          </p:cNvPicPr>
          <p:nvPr/>
        </p:nvPicPr>
        <p:blipFill>
          <a:blip r:embed="rId5" cstate="print"/>
          <a:srcRect l="48746" t="63668"/>
          <a:stretch>
            <a:fillRect/>
          </a:stretch>
        </p:blipFill>
        <p:spPr bwMode="auto">
          <a:xfrm>
            <a:off x="785786" y="2786058"/>
            <a:ext cx="2286584" cy="1620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https://sun9-45.userapi.com/impg/pRR2XMg_Glhe-N2Uk3Rdi2ugd6WIA17QAWDpUQ/rbKM3cON7gw.jpg?size=1280x1280&amp;quality=95&amp;sign=9ffddbd4c102d00941d2b86d89537a1a&amp;type=album"/>
          <p:cNvPicPr>
            <a:picLocks noChangeAspect="1" noChangeArrowheads="1"/>
          </p:cNvPicPr>
          <p:nvPr/>
        </p:nvPicPr>
        <p:blipFill>
          <a:blip r:embed="rId6" cstate="print"/>
          <a:srcRect r="67500" b="50000"/>
          <a:stretch>
            <a:fillRect/>
          </a:stretch>
        </p:blipFill>
        <p:spPr bwMode="auto">
          <a:xfrm>
            <a:off x="7286644" y="2643182"/>
            <a:ext cx="1168011" cy="1796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8" descr="https://umitoy.ru/upload/iblock/fc2/fc2915916cb32940264266730450c730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2500306"/>
            <a:ext cx="2844789" cy="191850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7158" y="908720"/>
            <a:ext cx="10715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с.Мазурово</a:t>
            </a:r>
            <a:endParaRPr lang="ru-RU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1619672" y="908720"/>
            <a:ext cx="2016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МБОУ «</a:t>
            </a:r>
            <a:r>
              <a:rPr lang="ru-RU" sz="900" dirty="0" err="1" smtClean="0"/>
              <a:t>Мазуровская</a:t>
            </a:r>
            <a:r>
              <a:rPr lang="ru-RU" sz="900" dirty="0" smtClean="0"/>
              <a:t> СОШ»</a:t>
            </a:r>
            <a:endParaRPr lang="ru-R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с.Мазурово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99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Мазуровская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57158" y="1000108"/>
            <a:ext cx="82868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обототехника в данный период жизни - это достаточно условная дисциплина, которая может базироваться на использовании элементов техники или робототехники, но имеющая в своей основе деятельность, развивающую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общеучебные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навыки и умения.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500034" y="4429132"/>
            <a:ext cx="82153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Суть практики заключается  в изменении подхода к обучению ребят, а именно – внедрению в образовательный процесс новых информационных технологий, побуждающих воспитанников решать самые разнообразные логические и конструкторские проблемы.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https://roboshkola.com/upload/medialibrary/c28/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857496"/>
            <a:ext cx="2643206" cy="1760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Андрей\Downloads\17099199597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928934"/>
            <a:ext cx="2143140" cy="1613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sun9-80.userapi.com/impg/PSuUddnoJs1S1FYx1QrDUgwNGFZWC6vqpZ-j1Q/1J-tuS9hUms.jpg?size=1280x1280&amp;quality=95&amp;sign=16657287bdc9d5e269d244e12b55cbd3&amp;type=album"/>
          <p:cNvPicPr>
            <a:picLocks noChangeAspect="1" noChangeArrowheads="1"/>
          </p:cNvPicPr>
          <p:nvPr/>
        </p:nvPicPr>
        <p:blipFill>
          <a:blip r:embed="rId6" cstate="print"/>
          <a:srcRect l="65515" t="31408" b="36616"/>
          <a:stretch>
            <a:fillRect/>
          </a:stretch>
        </p:blipFill>
        <p:spPr bwMode="auto">
          <a:xfrm>
            <a:off x="857224" y="2786058"/>
            <a:ext cx="2061224" cy="1911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620</Words>
  <Application>Microsoft Office PowerPoint</Application>
  <PresentationFormat>Экран (4:3)</PresentationFormat>
  <Paragraphs>74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dns</cp:lastModifiedBy>
  <cp:revision>119</cp:revision>
  <dcterms:created xsi:type="dcterms:W3CDTF">2023-08-21T09:12:29Z</dcterms:created>
  <dcterms:modified xsi:type="dcterms:W3CDTF">2024-08-19T03:35:44Z</dcterms:modified>
</cp:coreProperties>
</file>